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54" d="100"/>
          <a:sy n="54" d="100"/>
        </p:scale>
        <p:origin x="63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ED75A-431E-4D8B-84E5-F049DFEFF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8FAB7-458F-45A7-8F7E-8A79C44B8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E3D63-03C3-4B2F-BDAD-50891E58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60530-5E3A-4484-9471-44FAD661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573EF-E0DE-40B9-A42C-D4F2A112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8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0C44D-807D-4F7E-AE04-8ED3C9D4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0BA73A-C0A1-4965-B84F-2B68990AA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A0C8CE-D2E7-413D-96EB-6214E548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38B30-E19F-43E8-BC6D-EED407DC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9EDE4-427D-4CB0-9765-D68A9FAE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702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6446B0-187B-4B8F-97A1-EFE6A8D87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8E8E4-FE7F-4D52-8033-641921C06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10808-13BE-42FD-8C12-08AEF0BB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A1BC4-3CE7-4AFB-A193-BC55082E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D37D-517A-4D0B-9CA0-A4057A75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1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CC0AA-1B9E-47E6-9996-6B44745A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3417-A291-4ADA-86C7-70CDB624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84833-CBC0-4A8A-9566-83B3A1B1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E07BB0-92D3-40C1-89D4-C6FCFE40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00CF4-1BB7-4514-BF2D-2CFD0E1C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55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90153-8F99-405B-9C65-1B78C171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CEF487-FE05-4427-ACC4-56DF72C83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5DA339-B3E4-430D-9711-B6BFA819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AAD01C-12C7-4BE9-A60B-7A41E999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1CEAA-1837-46DF-8095-CFEE06B5C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84ADA-D529-49AA-B717-B8AF3FA9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B3095-5001-48EB-9C5C-795833098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CF219-0B39-4A42-BBB5-667E1F45A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86C8EA-40FA-44D3-9D80-4A29A4A1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E1F89A-E9C8-41E6-94FF-1A0F3A0D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DF95F1-E861-440B-951D-80BE5774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4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60534-0C8D-4432-BF4F-1447941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328ECC-3832-446B-B169-99E1BBBF8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8B4B55-743F-4DDF-91A3-F0AC3F979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98FA30-00C7-4587-B58C-882CC2BE5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A2D6F-A2A2-4872-96CB-357BA5F60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F42331-1F28-4EFD-832D-56565260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63AAD8-3E6A-4F8B-AF10-E8FEED81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FE5FA2-BC14-417D-8C35-B9FC1252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88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98A52-EC72-4873-B5DE-2002DA46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3D420F-B054-428A-A66A-257F5525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69225-11C6-43AC-A7FE-E5971CCE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A681F-DCB2-4E29-B6B5-B4E8A251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2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F113AD-1845-402D-B677-C96A5C10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C03E28-B711-4B95-9179-34E3FF2B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A53207-81BE-495A-93D6-F7A66F30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2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847F8-18CB-4598-BCF7-9B684DB56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C7306-27CF-4C54-9005-94CA43187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A1BDD7-890A-414E-B0FF-5D076B809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54FD3E-5172-478E-AED4-30C26E089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D0D82-E222-49F7-94C0-FC37030C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06A1BB-C049-4025-8DE1-1B9BC876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4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91057-2B83-4EF0-A209-F07F3CE2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E43CD2-B824-41F7-A080-392A5840D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185AE3-3E23-428F-8690-FFEF3BD81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408EA-E16B-44E2-9BAF-53B94B1D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9A2DC0-17D6-40A7-A822-AEA31E17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E3A8CC-2804-43B8-B296-B8DB88317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1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5EC781-8E6C-490E-86B0-735C9558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63464-0386-4A63-B87E-51B3EF8F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47D5F-DA02-418F-A815-20036F7B6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57959-B22C-4022-9AC4-B1CBCDB2B7D9}" type="datetimeFigureOut">
              <a:rPr lang="ko-KR" altLang="en-US" smtClean="0"/>
              <a:t>2020-01-27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48AC0-F467-4E2A-8407-4D8749ABE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C8CAB-9275-492E-9CBF-DA6411EE6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CEB7-D7B4-4B37-993A-A4DB6D405B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2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2156447" y="5233002"/>
            <a:ext cx="7879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Deep Learning Video (</a:t>
            </a:r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Face_recognition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, </a:t>
            </a:r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dlib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)</a:t>
            </a:r>
            <a:endParaRPr lang="ko-KR" altLang="en-US" sz="2800" b="1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89E9B0-8938-44F8-B244-8DE3407AE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90" y="1018749"/>
            <a:ext cx="2281254" cy="1323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C3243-F647-4A92-8D1F-F023C789D932}"/>
              </a:ext>
            </a:extLst>
          </p:cNvPr>
          <p:cNvSpPr txBox="1"/>
          <p:nvPr/>
        </p:nvSpPr>
        <p:spPr>
          <a:xfrm>
            <a:off x="457632" y="607662"/>
            <a:ext cx="261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기본 </a:t>
            </a:r>
            <a:r>
              <a:rPr lang="en-US" altLang="ko-KR" b="1" dirty="0"/>
              <a:t>import </a:t>
            </a:r>
            <a:r>
              <a:rPr lang="ko-KR" altLang="en-US" b="1" dirty="0"/>
              <a:t>등 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D43E2-89CE-4EB8-93E0-A37D42589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0" y="3145054"/>
            <a:ext cx="3600476" cy="2614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6B01D-253F-4D5E-8B0A-2FC68136BC98}"/>
              </a:ext>
            </a:extLst>
          </p:cNvPr>
          <p:cNvSpPr txBox="1"/>
          <p:nvPr/>
        </p:nvSpPr>
        <p:spPr>
          <a:xfrm>
            <a:off x="457632" y="2730207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기존 모델 넣고</a:t>
            </a:r>
            <a:r>
              <a:rPr lang="en-US" altLang="ko-KR" b="1" dirty="0"/>
              <a:t>, </a:t>
            </a:r>
            <a:r>
              <a:rPr lang="ko-KR" altLang="en-US" b="1" dirty="0"/>
              <a:t>동영상 넣기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EA5645-1773-4A6D-AD3F-C42F7843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044" y="1110543"/>
            <a:ext cx="5896018" cy="5205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44B263-B1AE-4C59-A067-F373B4773DA7}"/>
              </a:ext>
            </a:extLst>
          </p:cNvPr>
          <p:cNvSpPr txBox="1"/>
          <p:nvPr/>
        </p:nvSpPr>
        <p:spPr>
          <a:xfrm>
            <a:off x="5633044" y="659778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이전과 같은 내용의 함수 설정</a:t>
            </a:r>
          </a:p>
        </p:txBody>
      </p:sp>
    </p:spTree>
    <p:extLst>
      <p:ext uri="{BB962C8B-B14F-4D97-AF65-F5344CB8AC3E}">
        <p14:creationId xmlns:p14="http://schemas.microsoft.com/office/powerpoint/2010/main" val="92066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CFEFF-4279-4A20-ACEA-0353AE53E482}"/>
              </a:ext>
            </a:extLst>
          </p:cNvPr>
          <p:cNvSpPr txBox="1"/>
          <p:nvPr/>
        </p:nvSpPr>
        <p:spPr>
          <a:xfrm>
            <a:off x="4211510" y="559063"/>
            <a:ext cx="3768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/>
              <a:t>문제점</a:t>
            </a:r>
            <a:r>
              <a:rPr lang="en-US" altLang="ko-KR" sz="7200" b="1" dirty="0"/>
              <a:t>…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EA1D6-6C9D-479D-8734-CFF69675C726}"/>
              </a:ext>
            </a:extLst>
          </p:cNvPr>
          <p:cNvSpPr txBox="1"/>
          <p:nvPr/>
        </p:nvSpPr>
        <p:spPr>
          <a:xfrm>
            <a:off x="4526499" y="3075057"/>
            <a:ext cx="3139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너무 느림</a:t>
            </a:r>
            <a:r>
              <a:rPr lang="en-US" altLang="ko-KR" sz="4000" b="1" dirty="0"/>
              <a:t>…..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8AC37-41B1-41BD-9F32-C429E711157C}"/>
              </a:ext>
            </a:extLst>
          </p:cNvPr>
          <p:cNvSpPr txBox="1"/>
          <p:nvPr/>
        </p:nvSpPr>
        <p:spPr>
          <a:xfrm>
            <a:off x="2065094" y="3782943"/>
            <a:ext cx="8061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하나의 프레임이 </a:t>
            </a:r>
            <a:r>
              <a:rPr lang="en-US" altLang="ko-KR" sz="4000" b="1" dirty="0"/>
              <a:t>40</a:t>
            </a:r>
            <a:r>
              <a:rPr lang="ko-KR" altLang="en-US" sz="4000" b="1" dirty="0"/>
              <a:t>초 이상 걸림</a:t>
            </a:r>
            <a:r>
              <a:rPr lang="en-US" altLang="ko-KR" sz="4000" b="1" dirty="0"/>
              <a:t>…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8173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798AA-F002-430B-AF78-5F18DE6F2AC6}"/>
              </a:ext>
            </a:extLst>
          </p:cNvPr>
          <p:cNvSpPr txBox="1"/>
          <p:nvPr/>
        </p:nvSpPr>
        <p:spPr>
          <a:xfrm>
            <a:off x="423055" y="559063"/>
            <a:ext cx="280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/>
              <a:t>방법</a:t>
            </a:r>
            <a:r>
              <a:rPr lang="en-US" altLang="ko-KR" sz="2800" b="1" dirty="0"/>
              <a:t>1 Hog </a:t>
            </a:r>
            <a:r>
              <a:rPr lang="ko-KR" altLang="en-US" sz="2800" b="1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9B8EB-351B-4750-B103-FF66D100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5" y="1082283"/>
            <a:ext cx="4433030" cy="2228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5D5C20-9F0F-4EF0-83A0-1079A65D99FA}"/>
              </a:ext>
            </a:extLst>
          </p:cNvPr>
          <p:cNvSpPr txBox="1"/>
          <p:nvPr/>
        </p:nvSpPr>
        <p:spPr>
          <a:xfrm>
            <a:off x="423055" y="34290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이런 식으로 바꿔 준다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6272F-8B78-4139-B449-FD07A6C8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1" y="4601961"/>
            <a:ext cx="1357322" cy="228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09F25-352A-4D19-94CF-BE5F6B4C80F0}"/>
              </a:ext>
            </a:extLst>
          </p:cNvPr>
          <p:cNvSpPr txBox="1"/>
          <p:nvPr/>
        </p:nvSpPr>
        <p:spPr>
          <a:xfrm>
            <a:off x="423055" y="4213528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model_method</a:t>
            </a:r>
            <a:r>
              <a:rPr lang="ko-KR" altLang="en-US" b="1" dirty="0"/>
              <a:t>를 </a:t>
            </a:r>
            <a:r>
              <a:rPr lang="en-US" altLang="ko-KR" b="1" dirty="0"/>
              <a:t>hog</a:t>
            </a:r>
            <a:r>
              <a:rPr lang="ko-KR" altLang="en-US" b="1" dirty="0"/>
              <a:t>로 바꾼다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FDCCB-ED5B-4B71-AC65-D98F20BEDA03}"/>
              </a:ext>
            </a:extLst>
          </p:cNvPr>
          <p:cNvSpPr txBox="1"/>
          <p:nvPr/>
        </p:nvSpPr>
        <p:spPr>
          <a:xfrm>
            <a:off x="423055" y="5116468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output</a:t>
            </a:r>
            <a:r>
              <a:rPr lang="ko-KR" altLang="en-US" b="1" dirty="0"/>
              <a:t>으로 동영상을 다시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58D4D3-ACBB-4830-81AA-10FCECA0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20" y="5485149"/>
            <a:ext cx="5936131" cy="196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E28FAA-E1BD-4EB5-BDA5-DA9E1CE6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9" y="6209468"/>
            <a:ext cx="1712181" cy="244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204100-23C9-41FC-A80C-00C4A8780ACF}"/>
              </a:ext>
            </a:extLst>
          </p:cNvPr>
          <p:cNvSpPr txBox="1"/>
          <p:nvPr/>
        </p:nvSpPr>
        <p:spPr>
          <a:xfrm>
            <a:off x="423055" y="5834742"/>
            <a:ext cx="463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write </a:t>
            </a:r>
            <a:r>
              <a:rPr lang="ko-KR" altLang="en-US" b="1" dirty="0"/>
              <a:t>라는 변수를 선언 안에 </a:t>
            </a:r>
            <a:r>
              <a:rPr lang="en-US" altLang="ko-KR" b="1" dirty="0"/>
              <a:t>None </a:t>
            </a:r>
            <a:r>
              <a:rPr lang="ko-KR" altLang="en-US" b="1" dirty="0"/>
              <a:t>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51DF86-4F30-4E33-A860-9F9B8BCF7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002" y="1258215"/>
            <a:ext cx="2752745" cy="1876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B967DE-EA69-4407-99EE-5DC0E5B55A12}"/>
              </a:ext>
            </a:extLst>
          </p:cNvPr>
          <p:cNvSpPr txBox="1"/>
          <p:nvPr/>
        </p:nvSpPr>
        <p:spPr>
          <a:xfrm>
            <a:off x="6699568" y="820673"/>
            <a:ext cx="449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4. cap</a:t>
            </a:r>
            <a:r>
              <a:rPr lang="ko-KR" altLang="en-US" b="1" dirty="0"/>
              <a:t>과 </a:t>
            </a:r>
            <a:r>
              <a:rPr lang="en-US" altLang="ko-KR" b="1" dirty="0"/>
              <a:t>write</a:t>
            </a:r>
            <a:r>
              <a:rPr lang="ko-KR" altLang="en-US" b="1" dirty="0"/>
              <a:t>를 닫아주는 메소드를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D07CD-EB02-4D08-A23B-1DB5C134961C}"/>
              </a:ext>
            </a:extLst>
          </p:cNvPr>
          <p:cNvSpPr txBox="1"/>
          <p:nvPr/>
        </p:nvSpPr>
        <p:spPr>
          <a:xfrm>
            <a:off x="5417187" y="3488730"/>
            <a:ext cx="639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함수 마지막에 </a:t>
            </a:r>
            <a:r>
              <a:rPr lang="en-US" altLang="ko-KR" b="1" dirty="0"/>
              <a:t>writer</a:t>
            </a:r>
            <a:r>
              <a:rPr lang="ko-KR" altLang="en-US" b="1" dirty="0"/>
              <a:t>가 </a:t>
            </a:r>
            <a:r>
              <a:rPr lang="en-US" altLang="ko-KR" b="1" dirty="0"/>
              <a:t>None</a:t>
            </a:r>
            <a:r>
              <a:rPr lang="ko-KR" altLang="en-US" b="1" dirty="0"/>
              <a:t>이고</a:t>
            </a:r>
            <a:r>
              <a:rPr lang="en-US" altLang="ko-KR" b="1" dirty="0"/>
              <a:t> output </a:t>
            </a:r>
            <a:r>
              <a:rPr lang="ko-KR" altLang="en-US" b="1" dirty="0"/>
              <a:t>이름이 있으면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5BA63F-33F4-4F10-963B-32A719AE0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024" y="3864790"/>
            <a:ext cx="6238921" cy="10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303F7F-317B-42AD-BB30-8B433DE4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24" y="0"/>
            <a:ext cx="564679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2E33CA-9795-40CF-9D6E-CCE54D083757}"/>
              </a:ext>
            </a:extLst>
          </p:cNvPr>
          <p:cNvSpPr txBox="1"/>
          <p:nvPr/>
        </p:nvSpPr>
        <p:spPr>
          <a:xfrm>
            <a:off x="1637797" y="46502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완성</a:t>
            </a:r>
          </a:p>
        </p:txBody>
      </p:sp>
    </p:spTree>
    <p:extLst>
      <p:ext uri="{BB962C8B-B14F-4D97-AF65-F5344CB8AC3E}">
        <p14:creationId xmlns:p14="http://schemas.microsoft.com/office/powerpoint/2010/main" val="390553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87AF7-6C82-490A-9543-19C45EBD61A7}"/>
              </a:ext>
            </a:extLst>
          </p:cNvPr>
          <p:cNvSpPr txBox="1"/>
          <p:nvPr/>
        </p:nvSpPr>
        <p:spPr>
          <a:xfrm>
            <a:off x="1637797" y="46502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완성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3E91B-3C16-46A9-90AD-9943F943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68" y="465022"/>
            <a:ext cx="3590951" cy="3257574"/>
          </a:xfrm>
          <a:prstGeom prst="rect">
            <a:avLst/>
          </a:prstGeom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463D7D4-4980-44E7-B9F6-B8B0560054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265223"/>
              </p:ext>
            </p:extLst>
          </p:nvPr>
        </p:nvGraphicFramePr>
        <p:xfrm>
          <a:off x="1245402" y="2933970"/>
          <a:ext cx="3865776" cy="102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포장기 셸 개체" showAsIcon="1" r:id="rId4" imgW="1447560" imgH="383400" progId="Package">
                  <p:embed/>
                </p:oleObj>
              </mc:Choice>
              <mc:Fallback>
                <p:oleObj name="포장기 셸 개체" showAsIcon="1" r:id="rId4" imgW="144756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5402" y="2933970"/>
                        <a:ext cx="3865776" cy="102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50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101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33</cp:revision>
  <dcterms:created xsi:type="dcterms:W3CDTF">2020-01-27T08:36:35Z</dcterms:created>
  <dcterms:modified xsi:type="dcterms:W3CDTF">2020-01-27T09:22:12Z</dcterms:modified>
</cp:coreProperties>
</file>